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3" r:id="rId5"/>
    <p:sldId id="264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8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0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1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0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3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4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4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FE8A-9144-4CE6-B709-6C9F9BC1419F}" type="datetimeFigureOut">
              <a:rPr lang="en-US" smtClean="0"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4785-EF9E-40C1-9CAF-49AD19D94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88720"/>
            <a:ext cx="6892650" cy="467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6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88720"/>
            <a:ext cx="6892650" cy="468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6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88720"/>
            <a:ext cx="6892650" cy="468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88720"/>
            <a:ext cx="6892650" cy="46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2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88720"/>
            <a:ext cx="6892650" cy="468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3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45" y="1600200"/>
            <a:ext cx="5528792" cy="453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4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American Farmland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Doris Mittasch</dc:creator>
  <cp:lastModifiedBy>Kate Pontius</cp:lastModifiedBy>
  <cp:revision>6</cp:revision>
  <cp:lastPrinted>2012-06-11T21:27:35Z</cp:lastPrinted>
  <dcterms:created xsi:type="dcterms:W3CDTF">2012-06-11T21:03:30Z</dcterms:created>
  <dcterms:modified xsi:type="dcterms:W3CDTF">2013-09-13T18:25:20Z</dcterms:modified>
</cp:coreProperties>
</file>